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Kliknite, če želite urediti slog podnaslova matrice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21C14-BA89-4BCC-A875-C58580D37293}" type="datetimeFigureOut">
              <a:rPr lang="sl-SI" smtClean="0"/>
              <a:pPr/>
              <a:t>25.8.2014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E6220-5F16-4BAD-8DAD-C13ED43BA4AE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21C14-BA89-4BCC-A875-C58580D37293}" type="datetimeFigureOut">
              <a:rPr lang="sl-SI" smtClean="0"/>
              <a:pPr/>
              <a:t>25.8.2014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E6220-5F16-4BAD-8DAD-C13ED43BA4AE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21C14-BA89-4BCC-A875-C58580D37293}" type="datetimeFigureOut">
              <a:rPr lang="sl-SI" smtClean="0"/>
              <a:pPr/>
              <a:t>25.8.2014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E6220-5F16-4BAD-8DAD-C13ED43BA4AE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21C14-BA89-4BCC-A875-C58580D37293}" type="datetimeFigureOut">
              <a:rPr lang="sl-SI" smtClean="0"/>
              <a:pPr/>
              <a:t>25.8.2014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E6220-5F16-4BAD-8DAD-C13ED43BA4AE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21C14-BA89-4BCC-A875-C58580D37293}" type="datetimeFigureOut">
              <a:rPr lang="sl-SI" smtClean="0"/>
              <a:pPr/>
              <a:t>25.8.2014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E6220-5F16-4BAD-8DAD-C13ED43BA4AE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21C14-BA89-4BCC-A875-C58580D37293}" type="datetimeFigureOut">
              <a:rPr lang="sl-SI" smtClean="0"/>
              <a:pPr/>
              <a:t>25.8.2014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E6220-5F16-4BAD-8DAD-C13ED43BA4AE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21C14-BA89-4BCC-A875-C58580D37293}" type="datetimeFigureOut">
              <a:rPr lang="sl-SI" smtClean="0"/>
              <a:pPr/>
              <a:t>25.8.2014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E6220-5F16-4BAD-8DAD-C13ED43BA4AE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21C14-BA89-4BCC-A875-C58580D37293}" type="datetimeFigureOut">
              <a:rPr lang="sl-SI" smtClean="0"/>
              <a:pPr/>
              <a:t>25.8.2014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E6220-5F16-4BAD-8DAD-C13ED43BA4AE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21C14-BA89-4BCC-A875-C58580D37293}" type="datetimeFigureOut">
              <a:rPr lang="sl-SI" smtClean="0"/>
              <a:pPr/>
              <a:t>25.8.2014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E6220-5F16-4BAD-8DAD-C13ED43BA4AE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21C14-BA89-4BCC-A875-C58580D37293}" type="datetimeFigureOut">
              <a:rPr lang="sl-SI" smtClean="0"/>
              <a:pPr/>
              <a:t>25.8.2014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E6220-5F16-4BAD-8DAD-C13ED43BA4AE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21C14-BA89-4BCC-A875-C58580D37293}" type="datetimeFigureOut">
              <a:rPr lang="sl-SI" smtClean="0"/>
              <a:pPr/>
              <a:t>25.8.2014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E6220-5F16-4BAD-8DAD-C13ED43BA4AE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321C14-BA89-4BCC-A875-C58580D37293}" type="datetimeFigureOut">
              <a:rPr lang="sl-SI" smtClean="0"/>
              <a:pPr/>
              <a:t>25.8.2014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BE6220-5F16-4BAD-8DAD-C13ED43BA4AE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1"/>
          <p:cNvSpPr txBox="1">
            <a:spLocks noChangeArrowheads="1"/>
          </p:cNvSpPr>
          <p:nvPr/>
        </p:nvSpPr>
        <p:spPr bwMode="auto">
          <a:xfrm>
            <a:off x="179388" y="620713"/>
            <a:ext cx="8496300" cy="5755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sl-SI" sz="2400" dirty="0"/>
          </a:p>
          <a:p>
            <a:pPr algn="ctr"/>
            <a:endParaRPr lang="sl-SI" sz="2400" b="1" dirty="0" smtClean="0"/>
          </a:p>
          <a:p>
            <a:pPr algn="ctr"/>
            <a:r>
              <a:rPr lang="sl-SI" sz="4000" b="1" dirty="0" smtClean="0">
                <a:latin typeface="Calibri" pitchFamily="34" charset="0"/>
              </a:rPr>
              <a:t>Projekt </a:t>
            </a:r>
            <a:r>
              <a:rPr lang="en-GB" sz="4000" b="1" dirty="0" smtClean="0">
                <a:latin typeface="Calibri" pitchFamily="34" charset="0"/>
              </a:rPr>
              <a:t>FINNO </a:t>
            </a:r>
            <a:endParaRPr lang="sl-SI" sz="4000" b="1" dirty="0" smtClean="0">
              <a:latin typeface="Calibri" pitchFamily="34" charset="0"/>
            </a:endParaRPr>
          </a:p>
          <a:p>
            <a:pPr algn="ctr"/>
            <a:endParaRPr lang="en-US" sz="4000" dirty="0" smtClean="0"/>
          </a:p>
          <a:p>
            <a:pPr algn="ctr"/>
            <a:r>
              <a:rPr lang="sl-SI" sz="3000" b="1" dirty="0" smtClean="0"/>
              <a:t>Mehanizem za spodbujanje inovativnosti v Jugovzhodni Evropi</a:t>
            </a:r>
            <a:endParaRPr lang="en-US" sz="3000" b="1" dirty="0" smtClean="0"/>
          </a:p>
          <a:p>
            <a:pPr algn="ctr"/>
            <a:endParaRPr lang="sl-SI" sz="2400" dirty="0" smtClean="0"/>
          </a:p>
          <a:p>
            <a:pPr algn="ctr"/>
            <a:r>
              <a:rPr lang="sl-SI" sz="2400" dirty="0" smtClean="0"/>
              <a:t>Predstavitev rezultatov vprašalnika za merjenje stopnje tehnološke inovativnosti </a:t>
            </a:r>
            <a:endParaRPr lang="sl-SI" sz="2400" dirty="0" smtClean="0"/>
          </a:p>
          <a:p>
            <a:pPr algn="ctr"/>
            <a:endParaRPr lang="sl-SI" sz="2400" dirty="0" smtClean="0"/>
          </a:p>
          <a:p>
            <a:pPr algn="ctr"/>
            <a:endParaRPr lang="sl-SI" sz="2400" dirty="0" smtClean="0"/>
          </a:p>
          <a:p>
            <a:pPr algn="ctr"/>
            <a:r>
              <a:rPr lang="sl-SI" sz="2400" dirty="0" smtClean="0"/>
              <a:t>Ljubljana</a:t>
            </a:r>
            <a:r>
              <a:rPr lang="sl-SI" sz="2400" smtClean="0"/>
              <a:t>, </a:t>
            </a:r>
            <a:r>
              <a:rPr lang="sl-SI" sz="2400" smtClean="0"/>
              <a:t>avgust </a:t>
            </a:r>
            <a:r>
              <a:rPr lang="sl-SI" sz="2400" dirty="0" smtClean="0"/>
              <a:t>2014</a:t>
            </a:r>
            <a:endParaRPr lang="sl-SI" b="1" u="sng" dirty="0"/>
          </a:p>
          <a:p>
            <a:pPr lvl="1"/>
            <a:endParaRPr lang="sl-SI" b="1" u="sng" dirty="0"/>
          </a:p>
          <a:p>
            <a:endParaRPr lang="sl-SI" dirty="0"/>
          </a:p>
        </p:txBody>
      </p:sp>
      <p:pic>
        <p:nvPicPr>
          <p:cNvPr id="3" name="Slika 2" descr="Senza titolo 3.jpg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3962400" y="304800"/>
            <a:ext cx="1510665" cy="779145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Slika 3" descr="SEE_colour_jointl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404664"/>
            <a:ext cx="1457325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Slika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40352" y="404664"/>
            <a:ext cx="720079" cy="6621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1"/>
          <p:cNvSpPr txBox="1">
            <a:spLocks noChangeArrowheads="1"/>
          </p:cNvSpPr>
          <p:nvPr/>
        </p:nvSpPr>
        <p:spPr bwMode="auto">
          <a:xfrm>
            <a:off x="179388" y="620713"/>
            <a:ext cx="8496300" cy="2000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sl-SI" sz="2400" dirty="0"/>
          </a:p>
          <a:p>
            <a:pPr algn="ctr"/>
            <a:endParaRPr lang="sl-SI" sz="2400" b="1" dirty="0" smtClean="0"/>
          </a:p>
          <a:p>
            <a:r>
              <a:rPr lang="sl-SI" dirty="0"/>
              <a:t>Poslanih anket: 141</a:t>
            </a:r>
          </a:p>
          <a:p>
            <a:r>
              <a:rPr lang="sl-SI" dirty="0"/>
              <a:t>Prejetih anket: 52 oziroma 53 (delno izpolnjena)</a:t>
            </a:r>
          </a:p>
          <a:p>
            <a:pPr lvl="1"/>
            <a:endParaRPr lang="sl-SI" b="1" u="sng" dirty="0" smtClean="0"/>
          </a:p>
          <a:p>
            <a:endParaRPr lang="sl-SI" dirty="0"/>
          </a:p>
        </p:txBody>
      </p:sp>
      <p:pic>
        <p:nvPicPr>
          <p:cNvPr id="3" name="Slika 2" descr="Senza titolo 3.jpg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3962400" y="304800"/>
            <a:ext cx="1510665" cy="779145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Slika 3" descr="SEE_colour_jointl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404664"/>
            <a:ext cx="1457325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Slika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40352" y="404664"/>
            <a:ext cx="720079" cy="6621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1520" y="2060848"/>
            <a:ext cx="7996705" cy="45487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1"/>
          <p:cNvSpPr txBox="1">
            <a:spLocks noChangeArrowheads="1"/>
          </p:cNvSpPr>
          <p:nvPr/>
        </p:nvSpPr>
        <p:spPr bwMode="auto">
          <a:xfrm>
            <a:off x="179388" y="620713"/>
            <a:ext cx="84963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sl-SI" sz="2400" dirty="0"/>
          </a:p>
          <a:p>
            <a:pPr algn="ctr"/>
            <a:endParaRPr lang="sl-SI" sz="2400" b="1" dirty="0" smtClean="0"/>
          </a:p>
          <a:p>
            <a:pPr lvl="1"/>
            <a:endParaRPr lang="sl-SI" b="1" u="sng" dirty="0" smtClean="0"/>
          </a:p>
          <a:p>
            <a:endParaRPr lang="sl-SI" dirty="0"/>
          </a:p>
        </p:txBody>
      </p:sp>
      <p:pic>
        <p:nvPicPr>
          <p:cNvPr id="3" name="Slika 2" descr="Senza titolo 3.jpg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3962400" y="304800"/>
            <a:ext cx="1510665" cy="779145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Slika 3" descr="SEE_colour_jointl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404664"/>
            <a:ext cx="1457325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Slika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40352" y="404664"/>
            <a:ext cx="720079" cy="6621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7544" y="2060848"/>
            <a:ext cx="8028383" cy="2415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1"/>
          <p:cNvSpPr txBox="1">
            <a:spLocks noChangeArrowheads="1"/>
          </p:cNvSpPr>
          <p:nvPr/>
        </p:nvSpPr>
        <p:spPr bwMode="auto">
          <a:xfrm>
            <a:off x="179388" y="620713"/>
            <a:ext cx="84963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sl-SI" sz="2400" dirty="0"/>
          </a:p>
          <a:p>
            <a:pPr algn="ctr"/>
            <a:endParaRPr lang="sl-SI" sz="2400" b="1" dirty="0" smtClean="0"/>
          </a:p>
          <a:p>
            <a:pPr lvl="1"/>
            <a:endParaRPr lang="sl-SI" b="1" u="sng" dirty="0" smtClean="0"/>
          </a:p>
          <a:p>
            <a:endParaRPr lang="sl-SI" dirty="0"/>
          </a:p>
        </p:txBody>
      </p:sp>
      <p:pic>
        <p:nvPicPr>
          <p:cNvPr id="3" name="Slika 2" descr="Senza titolo 3.jpg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3962400" y="304800"/>
            <a:ext cx="1510665" cy="779145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Slika 3" descr="SEE_colour_jointl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404664"/>
            <a:ext cx="1457325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Slika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40352" y="404664"/>
            <a:ext cx="720079" cy="6621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1520" y="1340768"/>
            <a:ext cx="8648700" cy="520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1"/>
          <p:cNvSpPr txBox="1">
            <a:spLocks noChangeArrowheads="1"/>
          </p:cNvSpPr>
          <p:nvPr/>
        </p:nvSpPr>
        <p:spPr bwMode="auto">
          <a:xfrm>
            <a:off x="179388" y="620713"/>
            <a:ext cx="84963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sl-SI" sz="2400" dirty="0"/>
          </a:p>
          <a:p>
            <a:pPr algn="ctr"/>
            <a:endParaRPr lang="sl-SI" sz="2400" b="1" dirty="0" smtClean="0"/>
          </a:p>
          <a:p>
            <a:pPr lvl="1"/>
            <a:endParaRPr lang="sl-SI" b="1" u="sng" dirty="0" smtClean="0"/>
          </a:p>
          <a:p>
            <a:endParaRPr lang="sl-SI" dirty="0"/>
          </a:p>
        </p:txBody>
      </p:sp>
      <p:pic>
        <p:nvPicPr>
          <p:cNvPr id="3" name="Slika 2" descr="Senza titolo 3.jpg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3962400" y="304800"/>
            <a:ext cx="1510665" cy="779145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Slika 3" descr="SEE_colour_jointl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404664"/>
            <a:ext cx="1457325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Slika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40352" y="404664"/>
            <a:ext cx="720079" cy="6621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5576" y="1020662"/>
            <a:ext cx="7775971" cy="5358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1"/>
          <p:cNvSpPr txBox="1">
            <a:spLocks noChangeArrowheads="1"/>
          </p:cNvSpPr>
          <p:nvPr/>
        </p:nvSpPr>
        <p:spPr bwMode="auto">
          <a:xfrm>
            <a:off x="179388" y="620713"/>
            <a:ext cx="84963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sl-SI" sz="2400" dirty="0"/>
          </a:p>
          <a:p>
            <a:pPr algn="ctr"/>
            <a:endParaRPr lang="sl-SI" sz="2400" b="1" dirty="0" smtClean="0"/>
          </a:p>
          <a:p>
            <a:pPr lvl="1"/>
            <a:endParaRPr lang="sl-SI" b="1" u="sng" dirty="0" smtClean="0"/>
          </a:p>
          <a:p>
            <a:endParaRPr lang="sl-SI" dirty="0"/>
          </a:p>
        </p:txBody>
      </p:sp>
      <p:pic>
        <p:nvPicPr>
          <p:cNvPr id="3" name="Slika 2" descr="Senza titolo 3.jpg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3962400" y="304800"/>
            <a:ext cx="1510665" cy="779145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Slika 3" descr="SEE_colour_jointl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404664"/>
            <a:ext cx="1457325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Slika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40352" y="404664"/>
            <a:ext cx="720079" cy="6621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9552" y="1268760"/>
            <a:ext cx="8140774" cy="5253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35</Words>
  <Application>Microsoft Office PowerPoint</Application>
  <PresentationFormat>Diaprojekcija na zaslonu (4:3)</PresentationFormat>
  <Paragraphs>22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6</vt:i4>
      </vt:variant>
    </vt:vector>
  </HeadingPairs>
  <TitlesOfParts>
    <vt:vector size="7" baseType="lpstr">
      <vt:lpstr>Officeova tema</vt:lpstr>
      <vt:lpstr>Diapozitiv 1</vt:lpstr>
      <vt:lpstr>Diapozitiv 2</vt:lpstr>
      <vt:lpstr>Diapozitiv 3</vt:lpstr>
      <vt:lpstr>Diapozitiv 4</vt:lpstr>
      <vt:lpstr>Diapozitiv 5</vt:lpstr>
      <vt:lpstr>Diapozitiv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Diapozitiv 1</dc:title>
  <dc:creator>DominikaSambolic</dc:creator>
  <cp:lastModifiedBy>DominikaSambolic</cp:lastModifiedBy>
  <cp:revision>5</cp:revision>
  <dcterms:created xsi:type="dcterms:W3CDTF">2014-08-20T06:29:10Z</dcterms:created>
  <dcterms:modified xsi:type="dcterms:W3CDTF">2014-08-25T10:30:29Z</dcterms:modified>
</cp:coreProperties>
</file>